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A91E7-BBF2-6D46-B884-5A8D5101DCBF}" v="7" dt="2023-11-29T18:40:08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266"/>
    <p:restoredTop sz="94694"/>
  </p:normalViewPr>
  <p:slideViewPr>
    <p:cSldViewPr snapToGrid="0">
      <p:cViewPr>
        <p:scale>
          <a:sx n="110" d="100"/>
          <a:sy n="110" d="100"/>
        </p:scale>
        <p:origin x="2168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Openshaw" userId="e2238aca-2303-4540-8c62-56fdc4e282ad" providerId="ADAL" clId="{12CA91E7-BBF2-6D46-B884-5A8D5101DCBF}"/>
    <pc:docChg chg="undo custSel addSld delSld modSld">
      <pc:chgData name="Andy Openshaw" userId="e2238aca-2303-4540-8c62-56fdc4e282ad" providerId="ADAL" clId="{12CA91E7-BBF2-6D46-B884-5A8D5101DCBF}" dt="2023-11-29T19:44:34.326" v="11" actId="2696"/>
      <pc:docMkLst>
        <pc:docMk/>
      </pc:docMkLst>
      <pc:sldChg chg="add del">
        <pc:chgData name="Andy Openshaw" userId="e2238aca-2303-4540-8c62-56fdc4e282ad" providerId="ADAL" clId="{12CA91E7-BBF2-6D46-B884-5A8D5101DCBF}" dt="2023-11-29T19:44:34.326" v="11" actId="2696"/>
        <pc:sldMkLst>
          <pc:docMk/>
          <pc:sldMk cId="3235373939" sldId="256"/>
        </pc:sldMkLst>
      </pc:sldChg>
      <pc:sldChg chg="addSp delSp modSp mod">
        <pc:chgData name="Andy Openshaw" userId="e2238aca-2303-4540-8c62-56fdc4e282ad" providerId="ADAL" clId="{12CA91E7-BBF2-6D46-B884-5A8D5101DCBF}" dt="2023-11-29T18:40:08.443" v="9" actId="931"/>
        <pc:sldMkLst>
          <pc:docMk/>
          <pc:sldMk cId="4180778535" sldId="257"/>
        </pc:sldMkLst>
        <pc:picChg chg="add del mod">
          <ac:chgData name="Andy Openshaw" userId="e2238aca-2303-4540-8c62-56fdc4e282ad" providerId="ADAL" clId="{12CA91E7-BBF2-6D46-B884-5A8D5101DCBF}" dt="2023-11-29T18:40:08.443" v="9" actId="931"/>
          <ac:picMkLst>
            <pc:docMk/>
            <pc:sldMk cId="4180778535" sldId="257"/>
            <ac:picMk id="5" creationId="{6395ED71-534D-48F4-A2A2-93DDFC779EFD}"/>
          </ac:picMkLst>
        </pc:picChg>
        <pc:picChg chg="add del mod">
          <ac:chgData name="Andy Openshaw" userId="e2238aca-2303-4540-8c62-56fdc4e282ad" providerId="ADAL" clId="{12CA91E7-BBF2-6D46-B884-5A8D5101DCBF}" dt="2023-11-29T18:40:05.539" v="7"/>
          <ac:picMkLst>
            <pc:docMk/>
            <pc:sldMk cId="4180778535" sldId="257"/>
            <ac:picMk id="8" creationId="{F040FB43-5CFC-905D-367C-C938DDC350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019A-E57C-5C59-ED02-7189839ED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29AC-FD10-544C-7A53-EFCB38A5D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B359C-CEA9-58A7-184C-14F76CC6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7C27E-2086-7291-96E9-317A61B2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07297-EA7B-6FD2-38C0-9BA5118F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2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883A-30E5-1CB5-94E1-BA154CCE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B60FD-982C-F218-C43C-B0E0F13FA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C102-3E92-243C-F051-D3F301BC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78CEE-2FC5-2479-BD79-0E0998A4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69D38-A525-632B-CC3D-DEE10268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7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6C21C-D8FC-2EB4-61B2-FA08D7DF6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F618F-5EB6-E2F5-AB45-A0EFC56CF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5CD1-5712-5BEB-59BA-867C9EC6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0A512-3364-5DD1-5630-D6407F5F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DF904-B968-A918-BC8D-23833143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5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654F-04F8-BA1E-DA96-9A41FD5E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5C791-5508-197C-DC7D-54A625298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A47A5-18C9-CE2D-4F1E-DF8A96B4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BDC5-1217-623D-4B7D-3F45A149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59A54-A82E-013E-D452-CB473C2A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FDAE-B231-C8C8-B835-A25F9AB5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8EE81-E9F6-AE6E-EDA5-BEB28BD1A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651FE-E339-4154-3AB3-12CCD0FD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BE185-7E36-AB07-F3DF-22887836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58763-8B55-A07B-DFCD-F63841C3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9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83E9-C06E-41D6-3920-841E0423D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BA7EE-EC84-DB2E-D826-64B4299BD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EE8B2-CDF2-4137-E7D0-5AF824F2D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5A076-D7DD-B19F-C3F1-3CC780A8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31935-7D84-FBDD-1E6E-C7D64976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A3754-72F9-4F8C-8920-3413B7D7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A952-E050-F659-6821-6A89B4C8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61AA-E7E0-8F0D-9A50-F8B9047D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E4923-B91C-7A0B-4F63-D9D134018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B48B4-46D8-7CD4-3E29-66ED60DB0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8B504-C8A8-37F5-53B8-BA54BC16A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793AC-CF42-8278-FF85-F1E0F86B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8C7F9-30CF-ADD0-AC11-91FE9843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EB1A5-08EA-2DF8-DD74-09E3374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F333-39DB-78BD-21C3-67A4990B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0915-072F-F918-A085-755042C4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4E296-23BF-2609-5A59-A526BBD0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DEF52-4084-3488-952D-A5047DD4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2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947E4-BD4A-773C-CCA6-C5BC1377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838DD-E17C-9B52-5EC2-9A646473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8F541-0709-254F-FCB2-BE8FBADA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3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6E4FF-D19C-651B-37CA-C3454CDF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2325-BB6B-77C9-C2AB-65C76AB42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20086-8A3C-3AD1-8E91-2C323733E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FD77C-2191-F201-5DC4-5CD2CA2A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B5F49-2C0A-B900-7C8E-3A8EDF8F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C0316-27E2-26B9-6DA8-309AB523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D86A-D40E-AB80-DC9E-383EA506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E310-0EDF-60FB-2C43-60A8CB5E0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A2AF2-EAAE-FFC2-59BF-AC3A8329C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2CDD3-6649-7608-329A-E871A04A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36E5F-C92C-B8BE-DF72-AD2A22B1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EE298-D10E-146E-1B7F-0336F1AF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F2025-CA10-FC1C-A4AD-0A5CFEC5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7CF5F-D7DC-0B6F-50C4-880A51A0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5503F-8E8C-07A2-3F47-E7121ACBA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2E1B-63A1-8842-A558-B70442227E3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E3CA2-5FE5-1CEE-5260-D772A09DB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65251-037F-DAEB-B467-0EC358424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3E67-A96A-A14E-BCDE-F4FA1AD8F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A62F-FD18-1F40-1E68-47600F410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7C7F2-6739-14FC-1148-34C64BE63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B6EE-0B62-4748-C694-05322D3A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435" y="375635"/>
            <a:ext cx="10515600" cy="1325563"/>
          </a:xfrm>
        </p:spPr>
        <p:txBody>
          <a:bodyPr/>
          <a:lstStyle/>
          <a:p>
            <a:r>
              <a:rPr lang="en-US" dirty="0"/>
              <a:t>Oughtrington Community Centre AGM</a:t>
            </a:r>
            <a:br>
              <a:rPr lang="en-US" dirty="0"/>
            </a:br>
            <a:r>
              <a:rPr lang="en-US" dirty="0"/>
              <a:t>Wednesday 29</a:t>
            </a:r>
            <a:r>
              <a:rPr lang="en-US" baseline="30000" dirty="0"/>
              <a:t>th</a:t>
            </a:r>
            <a:r>
              <a:rPr lang="en-US" dirty="0"/>
              <a:t> November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978DD-36BC-FC8B-E5E2-66CA35683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Agenda:</a:t>
            </a:r>
          </a:p>
          <a:p>
            <a:pPr marL="0" indent="0">
              <a:buNone/>
            </a:pPr>
            <a:r>
              <a:rPr lang="en-US" dirty="0"/>
              <a:t>1.	Welcome and housekeeping</a:t>
            </a:r>
          </a:p>
          <a:p>
            <a:pPr marL="0" indent="0">
              <a:buNone/>
            </a:pPr>
            <a:r>
              <a:rPr lang="en-US" dirty="0"/>
              <a:t>2.	Introduction and apologies</a:t>
            </a:r>
          </a:p>
          <a:p>
            <a:pPr marL="0" indent="0">
              <a:buNone/>
            </a:pPr>
            <a:r>
              <a:rPr lang="en-US" dirty="0"/>
              <a:t>3.	Approval of previous AGM minutes</a:t>
            </a:r>
          </a:p>
          <a:p>
            <a:pPr marL="0" indent="0">
              <a:buNone/>
            </a:pPr>
            <a:r>
              <a:rPr lang="en-US" dirty="0"/>
              <a:t>4.	Chair’s report</a:t>
            </a:r>
          </a:p>
          <a:p>
            <a:pPr marL="0" indent="0">
              <a:buNone/>
            </a:pPr>
            <a:r>
              <a:rPr lang="en-US" dirty="0"/>
              <a:t>5.	Appointment of Auditors</a:t>
            </a:r>
          </a:p>
          <a:p>
            <a:pPr marL="0" indent="0">
              <a:buNone/>
            </a:pPr>
            <a:r>
              <a:rPr lang="en-US" dirty="0"/>
              <a:t>6.	Treasurers report</a:t>
            </a:r>
          </a:p>
          <a:p>
            <a:pPr marL="0" indent="0">
              <a:buNone/>
            </a:pPr>
            <a:r>
              <a:rPr lang="en-US" dirty="0"/>
              <a:t>7.	Accept the resignation of those Trustees who are standing down</a:t>
            </a:r>
          </a:p>
          <a:p>
            <a:pPr marL="0" indent="0">
              <a:buNone/>
            </a:pPr>
            <a:r>
              <a:rPr lang="en-US" dirty="0"/>
              <a:t>8.	Election of Trustees</a:t>
            </a:r>
          </a:p>
          <a:p>
            <a:pPr marL="0" indent="0">
              <a:buNone/>
            </a:pPr>
            <a:r>
              <a:rPr lang="en-US" dirty="0"/>
              <a:t>9.	OCC plans for 2024</a:t>
            </a:r>
          </a:p>
          <a:p>
            <a:pPr marL="0" indent="0">
              <a:buNone/>
            </a:pPr>
            <a:r>
              <a:rPr lang="en-US" dirty="0"/>
              <a:t>10.	Any Other Business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76F47DED-4799-2B6E-CA5B-61C1F0245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54000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7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3003ac-c535-412b-a3c8-e7abb8f8e92f">
      <Terms xmlns="http://schemas.microsoft.com/office/infopath/2007/PartnerControls"/>
    </lcf76f155ced4ddcb4097134ff3c332f>
    <TaxCatchAll xmlns="6cb5c731-42c9-4608-9168-abec963eecf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F964127C8B440950D9117FA34FB63" ma:contentTypeVersion="14" ma:contentTypeDescription="Create a new document." ma:contentTypeScope="" ma:versionID="8448be03f3612b24b2f5033883fb5c8f">
  <xsd:schema xmlns:xsd="http://www.w3.org/2001/XMLSchema" xmlns:xs="http://www.w3.org/2001/XMLSchema" xmlns:p="http://schemas.microsoft.com/office/2006/metadata/properties" xmlns:ns2="6cb5c731-42c9-4608-9168-abec963eecf2" xmlns:ns3="e83003ac-c535-412b-a3c8-e7abb8f8e92f" targetNamespace="http://schemas.microsoft.com/office/2006/metadata/properties" ma:root="true" ma:fieldsID="7b9fb1b2403b42d4e98f62e952f4dc5b" ns2:_="" ns3:_="">
    <xsd:import namespace="6cb5c731-42c9-4608-9168-abec963eecf2"/>
    <xsd:import namespace="e83003ac-c535-412b-a3c8-e7abb8f8e9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5c731-42c9-4608-9168-abec963eec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fbdc358-8cb2-4ed9-a710-01bab05a7709}" ma:internalName="TaxCatchAll" ma:showField="CatchAllData" ma:web="6cb5c731-42c9-4608-9168-abec963ee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003ac-c535-412b-a3c8-e7abb8f8e9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fd2e5e0-df0e-48ef-b28f-4ee8160e73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E7B6E9-73BB-475C-8AE4-D329085190DF}">
  <ds:schemaRefs>
    <ds:schemaRef ds:uri="e83003ac-c535-412b-a3c8-e7abb8f8e92f"/>
    <ds:schemaRef ds:uri="http://schemas.microsoft.com/office/2006/metadata/properties"/>
    <ds:schemaRef ds:uri="http://schemas.microsoft.com/office/2006/documentManagement/types"/>
    <ds:schemaRef ds:uri="http://purl.org/dc/terms/"/>
    <ds:schemaRef ds:uri="6cb5c731-42c9-4608-9168-abec963eecf2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6E2E2C-51BE-4AFD-AE17-45A888721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b5c731-42c9-4608-9168-abec963eecf2"/>
    <ds:schemaRef ds:uri="e83003ac-c535-412b-a3c8-e7abb8f8e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4C6C7A-9E14-4B3C-8DA9-9C5EA7D540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Oughtrington Community Centre AGM Wednesday 29th November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Openshaw</dc:creator>
  <cp:lastModifiedBy>Andy Openshaw</cp:lastModifiedBy>
  <cp:revision>1</cp:revision>
  <dcterms:created xsi:type="dcterms:W3CDTF">2023-11-29T18:32:44Z</dcterms:created>
  <dcterms:modified xsi:type="dcterms:W3CDTF">2023-11-29T19:44:39Z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0x0101000C6F964127C8B440950D9117FA34FB63</vt:lpwstr>
  </property>
  <property fmtid="{D5CDD505-2E9C-101B-9397-08002B2CF9AE}" pid="3" name="MediaServiceImageTags">
    <vt:lpwstr/>
  </property>
</Properties>
</file>